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1" r:id="rId3"/>
    <p:sldId id="260" r:id="rId4"/>
    <p:sldId id="262" r:id="rId5"/>
    <p:sldId id="264" r:id="rId6"/>
    <p:sldId id="272" r:id="rId7"/>
    <p:sldId id="280" r:id="rId8"/>
    <p:sldId id="273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81"/>
  </p:normalViewPr>
  <p:slideViewPr>
    <p:cSldViewPr snapToGrid="0" snapToObjects="1">
      <p:cViewPr varScale="1">
        <p:scale>
          <a:sx n="83" d="100"/>
          <a:sy n="83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03024-3245-BA42-9A0D-3D0A47F868D9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637A9-B914-2B4B-999B-F64E5F28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graphics Then elaborate</a:t>
            </a:r>
            <a:r>
              <a:rPr lang="en-US" baseline="0" dirty="0" smtClean="0"/>
              <a:t> more on each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7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9864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9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43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5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35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3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63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Keerat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 smtClean="0"/>
              <a:t>Attempt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0" y="742950"/>
            <a:ext cx="10825074" cy="6115050"/>
          </a:xfrm>
        </p:spPr>
      </p:pic>
    </p:spTree>
    <p:extLst>
      <p:ext uri="{BB962C8B-B14F-4D97-AF65-F5344CB8AC3E}">
        <p14:creationId xmlns:p14="http://schemas.microsoft.com/office/powerpoint/2010/main" val="144206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smtClean="0"/>
              <a:t>Attempt #1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8" y="742950"/>
            <a:ext cx="11924272" cy="41235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25" y="4866468"/>
            <a:ext cx="2498241" cy="178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105" y="0"/>
            <a:ext cx="9601200" cy="1485900"/>
          </a:xfrm>
        </p:spPr>
        <p:txBody>
          <a:bodyPr/>
          <a:lstStyle/>
          <a:p>
            <a:r>
              <a:rPr lang="en-US" dirty="0" smtClean="0"/>
              <a:t>Attempt #2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" y="1037417"/>
            <a:ext cx="12172183" cy="4650461"/>
          </a:xfrm>
        </p:spPr>
      </p:pic>
    </p:spTree>
    <p:extLst>
      <p:ext uri="{BB962C8B-B14F-4D97-AF65-F5344CB8AC3E}">
        <p14:creationId xmlns:p14="http://schemas.microsoft.com/office/powerpoint/2010/main" val="137527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 #2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0" y="1632058"/>
            <a:ext cx="3231485" cy="4148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24" y="1632058"/>
            <a:ext cx="3173839" cy="4148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65" y="1632058"/>
            <a:ext cx="3302113" cy="41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5542"/>
          </a:xfrm>
        </p:spPr>
        <p:txBody>
          <a:bodyPr/>
          <a:lstStyle/>
          <a:p>
            <a:r>
              <a:rPr lang="en-US" smtClean="0"/>
              <a:t>Future Work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2" y="1751629"/>
            <a:ext cx="11016373" cy="2215937"/>
          </a:xfrm>
        </p:spPr>
      </p:pic>
    </p:spTree>
    <p:extLst>
      <p:ext uri="{BB962C8B-B14F-4D97-AF65-F5344CB8AC3E}">
        <p14:creationId xmlns:p14="http://schemas.microsoft.com/office/powerpoint/2010/main" val="208599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102" y="81365"/>
            <a:ext cx="9601200" cy="1485900"/>
          </a:xfrm>
        </p:spPr>
        <p:txBody>
          <a:bodyPr/>
          <a:lstStyle/>
          <a:p>
            <a:r>
              <a:rPr lang="en-US" smtClean="0"/>
              <a:t>Future Work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37" y="1061551"/>
            <a:ext cx="7709129" cy="5796449"/>
          </a:xfrm>
        </p:spPr>
      </p:pic>
    </p:spTree>
    <p:extLst>
      <p:ext uri="{BB962C8B-B14F-4D97-AF65-F5344CB8AC3E}">
        <p14:creationId xmlns:p14="http://schemas.microsoft.com/office/powerpoint/2010/main" val="46847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Start </a:t>
            </a:r>
            <a:r>
              <a:rPr lang="en-US" sz="3200" dirty="0" smtClean="0"/>
              <a:t>PCA</a:t>
            </a:r>
          </a:p>
          <a:p>
            <a:r>
              <a:rPr lang="en-US" sz="3200" dirty="0" smtClean="0"/>
              <a:t>Implement self-organizing maps and probabilistic neural network using </a:t>
            </a:r>
            <a:r>
              <a:rPr lang="en-US" sz="3200" dirty="0" err="1" smtClean="0"/>
              <a:t>OpenCV</a:t>
            </a:r>
            <a:endParaRPr lang="en-US" sz="3200" dirty="0" smtClean="0"/>
          </a:p>
          <a:p>
            <a:r>
              <a:rPr lang="en-US" sz="3200" dirty="0" smtClean="0"/>
              <a:t>Look into Convolutional Neural </a:t>
            </a:r>
            <a:r>
              <a:rPr lang="en-US" sz="3200" dirty="0" err="1" smtClean="0"/>
              <a:t>Netwroks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141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-457200">
              <a:buNone/>
            </a:pPr>
            <a:r>
              <a:rPr lang="en-US" dirty="0" smtClean="0"/>
              <a:t>Chen</a:t>
            </a:r>
            <a:r>
              <a:rPr lang="en-US" dirty="0"/>
              <a:t>, E., Chung, P., Chen, C., Tsai, H., &amp; Chang, C. (1998). An automatic diagnostic system for CT liver image classification. </a:t>
            </a:r>
            <a:r>
              <a:rPr lang="en-US" i="1" dirty="0"/>
              <a:t>IEEE Transactions on Biomedical Engineering,</a:t>
            </a:r>
            <a:r>
              <a:rPr lang="en-US" dirty="0"/>
              <a:t> </a:t>
            </a:r>
            <a:r>
              <a:rPr lang="en-US" i="1" dirty="0"/>
              <a:t>45</a:t>
            </a:r>
            <a:r>
              <a:rPr lang="en-US" dirty="0"/>
              <a:t>(6), 783-794. doi:10.1109/10.678613</a:t>
            </a:r>
          </a:p>
          <a:p>
            <a:pPr marL="0" indent="-457200">
              <a:buNone/>
            </a:pPr>
            <a:r>
              <a:rPr lang="en-US" dirty="0"/>
              <a:t> </a:t>
            </a:r>
          </a:p>
          <a:p>
            <a:pPr marL="0" indent="-457200">
              <a:buNone/>
            </a:pPr>
            <a:r>
              <a:rPr lang="en-US" dirty="0"/>
              <a:t>Lawrence, S., Giles, C., </a:t>
            </a:r>
            <a:r>
              <a:rPr lang="en-US" dirty="0" err="1"/>
              <a:t>Tsoi</a:t>
            </a:r>
            <a:r>
              <a:rPr lang="en-US" dirty="0"/>
              <a:t>, A. C., &amp; Back, A. (1997). Face recognition: a convolutional neural-network approach. </a:t>
            </a:r>
            <a:r>
              <a:rPr lang="en-US" i="1" dirty="0"/>
              <a:t>IEEE Transactions on Neural Networks,</a:t>
            </a:r>
            <a:r>
              <a:rPr lang="en-US" dirty="0"/>
              <a:t> </a:t>
            </a:r>
            <a:r>
              <a:rPr lang="en-US" i="1" dirty="0"/>
              <a:t>8</a:t>
            </a:r>
            <a:r>
              <a:rPr lang="en-US" dirty="0"/>
              <a:t>(1), 98-113. doi:10.1109/72.554195</a:t>
            </a:r>
          </a:p>
          <a:p>
            <a:pPr marL="0" indent="-457200">
              <a:buNone/>
            </a:pPr>
            <a:r>
              <a:rPr lang="en-US" dirty="0"/>
              <a:t> </a:t>
            </a:r>
          </a:p>
          <a:p>
            <a:pPr marL="0" indent="-457200">
              <a:buNone/>
            </a:pPr>
            <a:r>
              <a:rPr lang="en-US" dirty="0"/>
              <a:t>Saeed, K., &amp; </a:t>
            </a:r>
            <a:r>
              <a:rPr lang="en-US" dirty="0" err="1"/>
              <a:t>Werdoni</a:t>
            </a:r>
            <a:r>
              <a:rPr lang="en-US" dirty="0"/>
              <a:t>, M. (2014). A New Approach for Hand-Palm Recognition. </a:t>
            </a:r>
            <a:r>
              <a:rPr lang="en-US" i="1" dirty="0"/>
              <a:t>Enhanced Methods in Computer Security, Biometric and Artificial Intelligence Systems,</a:t>
            </a:r>
            <a:r>
              <a:rPr lang="en-US" dirty="0"/>
              <a:t> 185-194. doi:10.1007/0-387-23484-5_18 </a:t>
            </a:r>
          </a:p>
        </p:txBody>
      </p:sp>
    </p:spTree>
    <p:extLst>
      <p:ext uri="{BB962C8B-B14F-4D97-AF65-F5344CB8AC3E}">
        <p14:creationId xmlns:p14="http://schemas.microsoft.com/office/powerpoint/2010/main" val="12362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70" y="0"/>
            <a:ext cx="9144000" cy="68580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239146" y="2495228"/>
            <a:ext cx="5982346" cy="3719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3" y="1473200"/>
            <a:ext cx="10719075" cy="46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9" y="1509512"/>
            <a:ext cx="7675621" cy="4357888"/>
          </a:xfrm>
        </p:spPr>
      </p:pic>
    </p:spTree>
    <p:extLst>
      <p:ext uri="{BB962C8B-B14F-4D97-AF65-F5344CB8AC3E}">
        <p14:creationId xmlns:p14="http://schemas.microsoft.com/office/powerpoint/2010/main" val="15623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58284" y="1239675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532" y="1462699"/>
            <a:ext cx="2798956" cy="1315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Download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533088" y="1646695"/>
            <a:ext cx="1431078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783570" y="1646693"/>
            <a:ext cx="1388326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203496" y="1239673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3014" y="1239673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4953014" y="1462697"/>
            <a:ext cx="2798956" cy="131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Clean and analyze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9192344" y="1462697"/>
            <a:ext cx="2798956" cy="131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Histogram</a:t>
            </a:r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equalizations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5400000">
            <a:off x="10163065" y="2956396"/>
            <a:ext cx="857514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03496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9203496" y="4342172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PCA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7738666" y="4238882"/>
            <a:ext cx="1464830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13684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50862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3486032" y="4238882"/>
            <a:ext cx="1464830" cy="947852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>
            <a:off x="5021791" y="4369388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smtClean="0">
                <a:solidFill>
                  <a:schemeClr val="bg1"/>
                </a:solidFill>
              </a:rPr>
              <a:t>Self Organizing Map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642755" y="4342172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err="1" smtClean="0">
                <a:solidFill>
                  <a:schemeClr val="bg1"/>
                </a:solidFill>
              </a:rPr>
              <a:t>Probablistic</a:t>
            </a:r>
            <a:r>
              <a:rPr lang="en-US" sz="4000" b="1" dirty="0" smtClean="0">
                <a:solidFill>
                  <a:schemeClr val="bg1"/>
                </a:solidFill>
              </a:rPr>
              <a:t> neural network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5542" y="210967"/>
            <a:ext cx="3361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Projected Plan</a:t>
            </a:r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3084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648" y="378739"/>
            <a:ext cx="5445373" cy="7061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Histogram equalizations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5" y="378739"/>
            <a:ext cx="3797688" cy="294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75" y="3409627"/>
            <a:ext cx="10890746" cy="3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808" y="5498272"/>
            <a:ext cx="4114800" cy="72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25/30 were “useable”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93" y="1334576"/>
            <a:ext cx="3193512" cy="3821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96" y="1334576"/>
            <a:ext cx="3181458" cy="3824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8902" y="469404"/>
            <a:ext cx="276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Usable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0407" y="469404"/>
            <a:ext cx="276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Not Usable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942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98" y="232474"/>
            <a:ext cx="7834393" cy="678051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Principal component analysis (PCA)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8" y="2147161"/>
            <a:ext cx="5145437" cy="3859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62" y="2147161"/>
            <a:ext cx="5145438" cy="3859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132" y="1431751"/>
            <a:ext cx="27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Entered into PCA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888637" y="1431751"/>
            <a:ext cx="27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Returned by PCA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55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25" y="1085633"/>
            <a:ext cx="9557288" cy="4291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3" y="404894"/>
            <a:ext cx="1695772" cy="56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119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1785</TotalTime>
  <Words>126</Words>
  <Application>Microsoft Macintosh PowerPoint</Application>
  <PresentationFormat>Widescreen</PresentationFormat>
  <Paragraphs>39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Franklin Gothic Book</vt:lpstr>
      <vt:lpstr>Arial</vt:lpstr>
      <vt:lpstr>Crop</vt:lpstr>
      <vt:lpstr>Progress Report</vt:lpstr>
      <vt:lpstr>PowerPoint Presentation</vt:lpstr>
      <vt:lpstr>PowerPoint Presentation</vt:lpstr>
      <vt:lpstr>Data</vt:lpstr>
      <vt:lpstr>PowerPoint Presentation</vt:lpstr>
      <vt:lpstr>Histogram equalizations</vt:lpstr>
      <vt:lpstr>PowerPoint Presentation</vt:lpstr>
      <vt:lpstr>Principal component analysis (PCA)</vt:lpstr>
      <vt:lpstr>PowerPoint Presentation</vt:lpstr>
      <vt:lpstr>Attempt #1</vt:lpstr>
      <vt:lpstr>Attempt #1</vt:lpstr>
      <vt:lpstr>Attempt #2</vt:lpstr>
      <vt:lpstr>Attempt #2</vt:lpstr>
      <vt:lpstr>Future Work</vt:lpstr>
      <vt:lpstr>Future Work</vt:lpstr>
      <vt:lpstr>Next steps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Keerat Singh</dc:creator>
  <cp:lastModifiedBy>Microsoft Office User</cp:lastModifiedBy>
  <cp:revision>41</cp:revision>
  <dcterms:created xsi:type="dcterms:W3CDTF">2017-10-13T13:41:31Z</dcterms:created>
  <dcterms:modified xsi:type="dcterms:W3CDTF">2018-04-03T17:50:23Z</dcterms:modified>
</cp:coreProperties>
</file>